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sldIdLst>
    <p:sldId id="256" r:id="rId5"/>
  </p:sldIdLst>
  <p:sldSz cx="15240000" cy="7975600"/>
  <p:notesSz cx="15240000" cy="79756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8" d="100"/>
          <a:sy n="118" d="100"/>
        </p:scale>
        <p:origin x="784" y="9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143000" y="2472436"/>
            <a:ext cx="12954000" cy="167487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286000" y="4466336"/>
            <a:ext cx="10668000" cy="1993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4/5/2023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4/5/2023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62000" y="1834388"/>
            <a:ext cx="6629400" cy="52638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7848600" y="1834388"/>
            <a:ext cx="6629400" cy="52638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4/5/2023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4/5/2023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2">
            <a:extLst>
              <a:ext uri="{FF2B5EF4-FFF2-40B4-BE49-F238E27FC236}">
                <a16:creationId xmlns:a16="http://schemas.microsoft.com/office/drawing/2014/main" id="{6CE2668D-4445-17B9-AA76-DFA29CB577CD}"/>
              </a:ext>
            </a:extLst>
          </p:cNvPr>
          <p:cNvSpPr/>
          <p:nvPr userDrawn="1"/>
        </p:nvSpPr>
        <p:spPr>
          <a:xfrm>
            <a:off x="0" y="0"/>
            <a:ext cx="8610600" cy="7975600"/>
          </a:xfrm>
          <a:custGeom>
            <a:avLst/>
            <a:gdLst/>
            <a:ahLst/>
            <a:cxnLst/>
            <a:rect l="l" t="t" r="r" b="b"/>
            <a:pathLst>
              <a:path w="8610600" h="7975600">
                <a:moveTo>
                  <a:pt x="0" y="0"/>
                </a:moveTo>
                <a:lnTo>
                  <a:pt x="0" y="7975600"/>
                </a:lnTo>
                <a:lnTo>
                  <a:pt x="8610600" y="7975600"/>
                </a:lnTo>
                <a:lnTo>
                  <a:pt x="8610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231F34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6" name="object 3">
            <a:extLst>
              <a:ext uri="{FF2B5EF4-FFF2-40B4-BE49-F238E27FC236}">
                <a16:creationId xmlns:a16="http://schemas.microsoft.com/office/drawing/2014/main" id="{EC405E6F-4E9F-9B1C-0CF8-C5A15FAADE26}"/>
              </a:ext>
            </a:extLst>
          </p:cNvPr>
          <p:cNvPicPr/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137400" y="0"/>
            <a:ext cx="8102600" cy="7975600"/>
          </a:xfrm>
          <a:prstGeom prst="rect">
            <a:avLst/>
          </a:prstGeom>
        </p:spPr>
      </p:pic>
      <p:pic>
        <p:nvPicPr>
          <p:cNvPr id="7" name="object 4">
            <a:extLst>
              <a:ext uri="{FF2B5EF4-FFF2-40B4-BE49-F238E27FC236}">
                <a16:creationId xmlns:a16="http://schemas.microsoft.com/office/drawing/2014/main" id="{F5C06D54-32F5-4E60-5863-5AC1F53BA74C}"/>
              </a:ext>
            </a:extLst>
          </p:cNvPr>
          <p:cNvPicPr/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04800" y="6654800"/>
            <a:ext cx="3365500" cy="1092200"/>
          </a:xfrm>
          <a:prstGeom prst="rect">
            <a:avLst/>
          </a:prstGeom>
        </p:spPr>
      </p:pic>
      <p:sp>
        <p:nvSpPr>
          <p:cNvPr id="8" name="object 5">
            <a:extLst>
              <a:ext uri="{FF2B5EF4-FFF2-40B4-BE49-F238E27FC236}">
                <a16:creationId xmlns:a16="http://schemas.microsoft.com/office/drawing/2014/main" id="{5ACFAAAE-A597-8B78-BCDB-04DFB696601D}"/>
              </a:ext>
            </a:extLst>
          </p:cNvPr>
          <p:cNvSpPr/>
          <p:nvPr userDrawn="1"/>
        </p:nvSpPr>
        <p:spPr>
          <a:xfrm>
            <a:off x="645616" y="5346650"/>
            <a:ext cx="1248410" cy="180975"/>
          </a:xfrm>
          <a:custGeom>
            <a:avLst/>
            <a:gdLst/>
            <a:ahLst/>
            <a:cxnLst/>
            <a:rect l="l" t="t" r="r" b="b"/>
            <a:pathLst>
              <a:path w="1248410" h="180975">
                <a:moveTo>
                  <a:pt x="20835" y="0"/>
                </a:moveTo>
                <a:lnTo>
                  <a:pt x="0" y="0"/>
                </a:lnTo>
                <a:lnTo>
                  <a:pt x="0" y="177849"/>
                </a:lnTo>
                <a:lnTo>
                  <a:pt x="92273" y="177849"/>
                </a:lnTo>
                <a:lnTo>
                  <a:pt x="92273" y="158998"/>
                </a:lnTo>
                <a:lnTo>
                  <a:pt x="20835" y="158998"/>
                </a:lnTo>
                <a:lnTo>
                  <a:pt x="20835" y="0"/>
                </a:lnTo>
                <a:close/>
              </a:path>
              <a:path w="1248410" h="180975">
                <a:moveTo>
                  <a:pt x="166687" y="47873"/>
                </a:moveTo>
                <a:lnTo>
                  <a:pt x="124891" y="66600"/>
                </a:lnTo>
                <a:lnTo>
                  <a:pt x="108148" y="114845"/>
                </a:lnTo>
                <a:lnTo>
                  <a:pt x="109109" y="129658"/>
                </a:lnTo>
                <a:lnTo>
                  <a:pt x="131937" y="171129"/>
                </a:lnTo>
                <a:lnTo>
                  <a:pt x="165819" y="180826"/>
                </a:lnTo>
                <a:lnTo>
                  <a:pt x="178911" y="180066"/>
                </a:lnTo>
                <a:lnTo>
                  <a:pt x="190655" y="177787"/>
                </a:lnTo>
                <a:lnTo>
                  <a:pt x="201049" y="173989"/>
                </a:lnTo>
                <a:lnTo>
                  <a:pt x="210095" y="168671"/>
                </a:lnTo>
                <a:lnTo>
                  <a:pt x="210095" y="163710"/>
                </a:lnTo>
                <a:lnTo>
                  <a:pt x="170656" y="163710"/>
                </a:lnTo>
                <a:lnTo>
                  <a:pt x="161618" y="162990"/>
                </a:lnTo>
                <a:lnTo>
                  <a:pt x="132333" y="138224"/>
                </a:lnTo>
                <a:lnTo>
                  <a:pt x="129232" y="119434"/>
                </a:lnTo>
                <a:lnTo>
                  <a:pt x="218901" y="119434"/>
                </a:lnTo>
                <a:lnTo>
                  <a:pt x="218901" y="108768"/>
                </a:lnTo>
                <a:lnTo>
                  <a:pt x="218487" y="102195"/>
                </a:lnTo>
                <a:lnTo>
                  <a:pt x="129480" y="102195"/>
                </a:lnTo>
                <a:lnTo>
                  <a:pt x="131139" y="94281"/>
                </a:lnTo>
                <a:lnTo>
                  <a:pt x="159393" y="65631"/>
                </a:lnTo>
                <a:lnTo>
                  <a:pt x="166315" y="64988"/>
                </a:lnTo>
                <a:lnTo>
                  <a:pt x="205928" y="64988"/>
                </a:lnTo>
                <a:lnTo>
                  <a:pt x="205258" y="63996"/>
                </a:lnTo>
                <a:lnTo>
                  <a:pt x="197732" y="56942"/>
                </a:lnTo>
                <a:lnTo>
                  <a:pt x="188794" y="51903"/>
                </a:lnTo>
                <a:lnTo>
                  <a:pt x="178446" y="48880"/>
                </a:lnTo>
                <a:lnTo>
                  <a:pt x="166687" y="47873"/>
                </a:lnTo>
                <a:close/>
              </a:path>
              <a:path w="1248410" h="180975">
                <a:moveTo>
                  <a:pt x="210095" y="149572"/>
                </a:moveTo>
                <a:lnTo>
                  <a:pt x="200886" y="155757"/>
                </a:lnTo>
                <a:lnTo>
                  <a:pt x="191244" y="160176"/>
                </a:lnTo>
                <a:lnTo>
                  <a:pt x="181167" y="162827"/>
                </a:lnTo>
                <a:lnTo>
                  <a:pt x="170656" y="163710"/>
                </a:lnTo>
                <a:lnTo>
                  <a:pt x="210095" y="163710"/>
                </a:lnTo>
                <a:lnTo>
                  <a:pt x="210095" y="149572"/>
                </a:lnTo>
                <a:close/>
              </a:path>
              <a:path w="1248410" h="180975">
                <a:moveTo>
                  <a:pt x="205928" y="64988"/>
                </a:moveTo>
                <a:lnTo>
                  <a:pt x="176237" y="64988"/>
                </a:lnTo>
                <a:lnTo>
                  <a:pt x="183968" y="68254"/>
                </a:lnTo>
                <a:lnTo>
                  <a:pt x="189507" y="74786"/>
                </a:lnTo>
                <a:lnTo>
                  <a:pt x="193205" y="80173"/>
                </a:lnTo>
                <a:lnTo>
                  <a:pt x="195864" y="86537"/>
                </a:lnTo>
                <a:lnTo>
                  <a:pt x="197484" y="93877"/>
                </a:lnTo>
                <a:lnTo>
                  <a:pt x="198065" y="102195"/>
                </a:lnTo>
                <a:lnTo>
                  <a:pt x="218487" y="102195"/>
                </a:lnTo>
                <a:lnTo>
                  <a:pt x="218048" y="95226"/>
                </a:lnTo>
                <a:lnTo>
                  <a:pt x="215490" y="83250"/>
                </a:lnTo>
                <a:lnTo>
                  <a:pt x="211227" y="72840"/>
                </a:lnTo>
                <a:lnTo>
                  <a:pt x="205928" y="64988"/>
                </a:lnTo>
                <a:close/>
              </a:path>
              <a:path w="1248410" h="180975">
                <a:moveTo>
                  <a:pt x="332487" y="64988"/>
                </a:moveTo>
                <a:lnTo>
                  <a:pt x="294183" y="64988"/>
                </a:lnTo>
                <a:lnTo>
                  <a:pt x="305632" y="67011"/>
                </a:lnTo>
                <a:lnTo>
                  <a:pt x="313810" y="73080"/>
                </a:lnTo>
                <a:lnTo>
                  <a:pt x="318716" y="83196"/>
                </a:lnTo>
                <a:lnTo>
                  <a:pt x="320352" y="97358"/>
                </a:lnTo>
                <a:lnTo>
                  <a:pt x="282277" y="102691"/>
                </a:lnTo>
                <a:lnTo>
                  <a:pt x="263937" y="107466"/>
                </a:lnTo>
                <a:lnTo>
                  <a:pt x="250837" y="115961"/>
                </a:lnTo>
                <a:lnTo>
                  <a:pt x="242974" y="128198"/>
                </a:lnTo>
                <a:lnTo>
                  <a:pt x="240357" y="144115"/>
                </a:lnTo>
                <a:lnTo>
                  <a:pt x="241024" y="152013"/>
                </a:lnTo>
                <a:lnTo>
                  <a:pt x="271812" y="180198"/>
                </a:lnTo>
                <a:lnTo>
                  <a:pt x="280789" y="180826"/>
                </a:lnTo>
                <a:lnTo>
                  <a:pt x="292904" y="179399"/>
                </a:lnTo>
                <a:lnTo>
                  <a:pt x="303454" y="175121"/>
                </a:lnTo>
                <a:lnTo>
                  <a:pt x="312438" y="167989"/>
                </a:lnTo>
                <a:lnTo>
                  <a:pt x="315617" y="163710"/>
                </a:lnTo>
                <a:lnTo>
                  <a:pt x="278143" y="163710"/>
                </a:lnTo>
                <a:lnTo>
                  <a:pt x="272231" y="161767"/>
                </a:lnTo>
                <a:lnTo>
                  <a:pt x="267655" y="157781"/>
                </a:lnTo>
                <a:lnTo>
                  <a:pt x="263384" y="153913"/>
                </a:lnTo>
                <a:lnTo>
                  <a:pt x="261193" y="148828"/>
                </a:lnTo>
                <a:lnTo>
                  <a:pt x="261225" y="134030"/>
                </a:lnTo>
                <a:lnTo>
                  <a:pt x="263591" y="128198"/>
                </a:lnTo>
                <a:lnTo>
                  <a:pt x="268386" y="124891"/>
                </a:lnTo>
                <a:lnTo>
                  <a:pt x="273182" y="121501"/>
                </a:lnTo>
                <a:lnTo>
                  <a:pt x="280292" y="119145"/>
                </a:lnTo>
                <a:lnTo>
                  <a:pt x="320352" y="113605"/>
                </a:lnTo>
                <a:lnTo>
                  <a:pt x="340692" y="113605"/>
                </a:lnTo>
                <a:lnTo>
                  <a:pt x="340692" y="95250"/>
                </a:lnTo>
                <a:lnTo>
                  <a:pt x="337894" y="74522"/>
                </a:lnTo>
                <a:lnTo>
                  <a:pt x="332487" y="64988"/>
                </a:lnTo>
                <a:close/>
              </a:path>
              <a:path w="1248410" h="180975">
                <a:moveTo>
                  <a:pt x="340692" y="158005"/>
                </a:moveTo>
                <a:lnTo>
                  <a:pt x="320352" y="158005"/>
                </a:lnTo>
                <a:lnTo>
                  <a:pt x="320352" y="177849"/>
                </a:lnTo>
                <a:lnTo>
                  <a:pt x="340692" y="177849"/>
                </a:lnTo>
                <a:lnTo>
                  <a:pt x="340692" y="158005"/>
                </a:lnTo>
                <a:close/>
              </a:path>
              <a:path w="1248410" h="180975">
                <a:moveTo>
                  <a:pt x="340692" y="113605"/>
                </a:moveTo>
                <a:lnTo>
                  <a:pt x="320352" y="113605"/>
                </a:lnTo>
                <a:lnTo>
                  <a:pt x="320352" y="126255"/>
                </a:lnTo>
                <a:lnTo>
                  <a:pt x="319732" y="134030"/>
                </a:lnTo>
                <a:lnTo>
                  <a:pt x="292734" y="163052"/>
                </a:lnTo>
                <a:lnTo>
                  <a:pt x="285501" y="163710"/>
                </a:lnTo>
                <a:lnTo>
                  <a:pt x="315617" y="163710"/>
                </a:lnTo>
                <a:lnTo>
                  <a:pt x="319856" y="158005"/>
                </a:lnTo>
                <a:lnTo>
                  <a:pt x="340692" y="158005"/>
                </a:lnTo>
                <a:lnTo>
                  <a:pt x="340692" y="113605"/>
                </a:lnTo>
                <a:close/>
              </a:path>
              <a:path w="1248410" h="180975">
                <a:moveTo>
                  <a:pt x="295919" y="47873"/>
                </a:moveTo>
                <a:lnTo>
                  <a:pt x="252875" y="59717"/>
                </a:lnTo>
                <a:lnTo>
                  <a:pt x="252759" y="80615"/>
                </a:lnTo>
                <a:lnTo>
                  <a:pt x="262278" y="73778"/>
                </a:lnTo>
                <a:lnTo>
                  <a:pt x="272355" y="68895"/>
                </a:lnTo>
                <a:lnTo>
                  <a:pt x="282990" y="65964"/>
                </a:lnTo>
                <a:lnTo>
                  <a:pt x="294183" y="64988"/>
                </a:lnTo>
                <a:lnTo>
                  <a:pt x="332487" y="64988"/>
                </a:lnTo>
                <a:lnTo>
                  <a:pt x="329499" y="59717"/>
                </a:lnTo>
                <a:lnTo>
                  <a:pt x="315507" y="50834"/>
                </a:lnTo>
                <a:lnTo>
                  <a:pt x="295919" y="47873"/>
                </a:lnTo>
                <a:close/>
              </a:path>
              <a:path w="1248410" h="180975">
                <a:moveTo>
                  <a:pt x="399355" y="50849"/>
                </a:moveTo>
                <a:lnTo>
                  <a:pt x="379015" y="50849"/>
                </a:lnTo>
                <a:lnTo>
                  <a:pt x="379015" y="177849"/>
                </a:lnTo>
                <a:lnTo>
                  <a:pt x="399355" y="177849"/>
                </a:lnTo>
                <a:lnTo>
                  <a:pt x="399355" y="113109"/>
                </a:lnTo>
                <a:lnTo>
                  <a:pt x="399898" y="103063"/>
                </a:lnTo>
                <a:lnTo>
                  <a:pt x="401525" y="94133"/>
                </a:lnTo>
                <a:lnTo>
                  <a:pt x="404238" y="86320"/>
                </a:lnTo>
                <a:lnTo>
                  <a:pt x="408037" y="79623"/>
                </a:lnTo>
                <a:lnTo>
                  <a:pt x="409904" y="77018"/>
                </a:lnTo>
                <a:lnTo>
                  <a:pt x="399355" y="77018"/>
                </a:lnTo>
                <a:lnTo>
                  <a:pt x="399355" y="50849"/>
                </a:lnTo>
                <a:close/>
              </a:path>
              <a:path w="1248410" h="180975">
                <a:moveTo>
                  <a:pt x="438381" y="48617"/>
                </a:moveTo>
                <a:lnTo>
                  <a:pt x="425731" y="48617"/>
                </a:lnTo>
                <a:lnTo>
                  <a:pt x="419075" y="51139"/>
                </a:lnTo>
                <a:lnTo>
                  <a:pt x="413122" y="56182"/>
                </a:lnTo>
                <a:lnTo>
                  <a:pt x="407168" y="61143"/>
                </a:lnTo>
                <a:lnTo>
                  <a:pt x="402745" y="68088"/>
                </a:lnTo>
                <a:lnTo>
                  <a:pt x="399851" y="77018"/>
                </a:lnTo>
                <a:lnTo>
                  <a:pt x="409904" y="77018"/>
                </a:lnTo>
                <a:lnTo>
                  <a:pt x="413907" y="71437"/>
                </a:lnTo>
                <a:lnTo>
                  <a:pt x="421183" y="67344"/>
                </a:lnTo>
                <a:lnTo>
                  <a:pt x="445244" y="67344"/>
                </a:lnTo>
                <a:lnTo>
                  <a:pt x="445244" y="50353"/>
                </a:lnTo>
                <a:lnTo>
                  <a:pt x="442432" y="49195"/>
                </a:lnTo>
                <a:lnTo>
                  <a:pt x="438381" y="48617"/>
                </a:lnTo>
                <a:close/>
              </a:path>
              <a:path w="1248410" h="180975">
                <a:moveTo>
                  <a:pt x="445244" y="67344"/>
                </a:moveTo>
                <a:lnTo>
                  <a:pt x="436562" y="67344"/>
                </a:lnTo>
                <a:lnTo>
                  <a:pt x="441688" y="68708"/>
                </a:lnTo>
                <a:lnTo>
                  <a:pt x="445244" y="71437"/>
                </a:lnTo>
                <a:lnTo>
                  <a:pt x="445244" y="67344"/>
                </a:lnTo>
                <a:close/>
              </a:path>
              <a:path w="1248410" h="180975">
                <a:moveTo>
                  <a:pt x="487660" y="50849"/>
                </a:moveTo>
                <a:lnTo>
                  <a:pt x="467320" y="50849"/>
                </a:lnTo>
                <a:lnTo>
                  <a:pt x="467320" y="177849"/>
                </a:lnTo>
                <a:lnTo>
                  <a:pt x="487660" y="177849"/>
                </a:lnTo>
                <a:lnTo>
                  <a:pt x="487660" y="105419"/>
                </a:lnTo>
                <a:lnTo>
                  <a:pt x="488280" y="97056"/>
                </a:lnTo>
                <a:lnTo>
                  <a:pt x="490140" y="89451"/>
                </a:lnTo>
                <a:lnTo>
                  <a:pt x="493241" y="82607"/>
                </a:lnTo>
                <a:lnTo>
                  <a:pt x="497582" y="76522"/>
                </a:lnTo>
                <a:lnTo>
                  <a:pt x="502445" y="71933"/>
                </a:lnTo>
                <a:lnTo>
                  <a:pt x="487660" y="71933"/>
                </a:lnTo>
                <a:lnTo>
                  <a:pt x="487660" y="50849"/>
                </a:lnTo>
                <a:close/>
              </a:path>
              <a:path w="1248410" h="180975">
                <a:moveTo>
                  <a:pt x="564033" y="64988"/>
                </a:moveTo>
                <a:lnTo>
                  <a:pt x="522882" y="64988"/>
                </a:lnTo>
                <a:lnTo>
                  <a:pt x="535796" y="67515"/>
                </a:lnTo>
                <a:lnTo>
                  <a:pt x="545020" y="75096"/>
                </a:lnTo>
                <a:lnTo>
                  <a:pt x="550555" y="87731"/>
                </a:lnTo>
                <a:lnTo>
                  <a:pt x="552400" y="105419"/>
                </a:lnTo>
                <a:lnTo>
                  <a:pt x="552400" y="177849"/>
                </a:lnTo>
                <a:lnTo>
                  <a:pt x="572740" y="177849"/>
                </a:lnTo>
                <a:lnTo>
                  <a:pt x="572740" y="100210"/>
                </a:lnTo>
                <a:lnTo>
                  <a:pt x="572050" y="88250"/>
                </a:lnTo>
                <a:lnTo>
                  <a:pt x="569980" y="77793"/>
                </a:lnTo>
                <a:lnTo>
                  <a:pt x="566531" y="68840"/>
                </a:lnTo>
                <a:lnTo>
                  <a:pt x="564033" y="64988"/>
                </a:lnTo>
                <a:close/>
              </a:path>
              <a:path w="1248410" h="180975">
                <a:moveTo>
                  <a:pt x="529828" y="47873"/>
                </a:moveTo>
                <a:lnTo>
                  <a:pt x="516991" y="49376"/>
                </a:lnTo>
                <a:lnTo>
                  <a:pt x="505767" y="53888"/>
                </a:lnTo>
                <a:lnTo>
                  <a:pt x="496155" y="61407"/>
                </a:lnTo>
                <a:lnTo>
                  <a:pt x="488156" y="71933"/>
                </a:lnTo>
                <a:lnTo>
                  <a:pt x="502445" y="71933"/>
                </a:lnTo>
                <a:lnTo>
                  <a:pt x="502930" y="71476"/>
                </a:lnTo>
                <a:lnTo>
                  <a:pt x="508930" y="67871"/>
                </a:lnTo>
                <a:lnTo>
                  <a:pt x="515580" y="65709"/>
                </a:lnTo>
                <a:lnTo>
                  <a:pt x="522882" y="64988"/>
                </a:lnTo>
                <a:lnTo>
                  <a:pt x="564033" y="64988"/>
                </a:lnTo>
                <a:lnTo>
                  <a:pt x="561702" y="61391"/>
                </a:lnTo>
                <a:lnTo>
                  <a:pt x="555570" y="55477"/>
                </a:lnTo>
                <a:lnTo>
                  <a:pt x="548214" y="51252"/>
                </a:lnTo>
                <a:lnTo>
                  <a:pt x="539633" y="48717"/>
                </a:lnTo>
                <a:lnTo>
                  <a:pt x="529828" y="47873"/>
                </a:lnTo>
                <a:close/>
              </a:path>
              <a:path w="1248410" h="180975">
                <a:moveTo>
                  <a:pt x="711150" y="0"/>
                </a:moveTo>
                <a:lnTo>
                  <a:pt x="683617" y="0"/>
                </a:lnTo>
                <a:lnTo>
                  <a:pt x="683617" y="177849"/>
                </a:lnTo>
                <a:lnTo>
                  <a:pt x="703708" y="177849"/>
                </a:lnTo>
                <a:lnTo>
                  <a:pt x="703646" y="47539"/>
                </a:lnTo>
                <a:lnTo>
                  <a:pt x="703449" y="37703"/>
                </a:lnTo>
                <a:lnTo>
                  <a:pt x="703150" y="30114"/>
                </a:lnTo>
                <a:lnTo>
                  <a:pt x="702716" y="23936"/>
                </a:lnTo>
                <a:lnTo>
                  <a:pt x="721682" y="23936"/>
                </a:lnTo>
                <a:lnTo>
                  <a:pt x="711150" y="0"/>
                </a:lnTo>
                <a:close/>
              </a:path>
              <a:path w="1248410" h="180975">
                <a:moveTo>
                  <a:pt x="721682" y="23936"/>
                </a:moveTo>
                <a:lnTo>
                  <a:pt x="703212" y="23936"/>
                </a:lnTo>
                <a:lnTo>
                  <a:pt x="705031" y="32122"/>
                </a:lnTo>
                <a:lnTo>
                  <a:pt x="706809" y="38199"/>
                </a:lnTo>
                <a:lnTo>
                  <a:pt x="708545" y="42167"/>
                </a:lnTo>
                <a:lnTo>
                  <a:pt x="769193" y="177849"/>
                </a:lnTo>
                <a:lnTo>
                  <a:pt x="779363" y="177849"/>
                </a:lnTo>
                <a:lnTo>
                  <a:pt x="793811" y="145355"/>
                </a:lnTo>
                <a:lnTo>
                  <a:pt x="773906" y="145355"/>
                </a:lnTo>
                <a:lnTo>
                  <a:pt x="772666" y="140642"/>
                </a:lnTo>
                <a:lnTo>
                  <a:pt x="769937" y="133531"/>
                </a:lnTo>
                <a:lnTo>
                  <a:pt x="765720" y="124023"/>
                </a:lnTo>
                <a:lnTo>
                  <a:pt x="721682" y="23936"/>
                </a:lnTo>
                <a:close/>
              </a:path>
              <a:path w="1248410" h="180975">
                <a:moveTo>
                  <a:pt x="864939" y="23936"/>
                </a:moveTo>
                <a:lnTo>
                  <a:pt x="845963" y="23936"/>
                </a:lnTo>
                <a:lnTo>
                  <a:pt x="845204" y="33773"/>
                </a:lnTo>
                <a:lnTo>
                  <a:pt x="844661" y="42819"/>
                </a:lnTo>
                <a:lnTo>
                  <a:pt x="844336" y="51074"/>
                </a:lnTo>
                <a:lnTo>
                  <a:pt x="844227" y="177849"/>
                </a:lnTo>
                <a:lnTo>
                  <a:pt x="864939" y="177849"/>
                </a:lnTo>
                <a:lnTo>
                  <a:pt x="864939" y="23936"/>
                </a:lnTo>
                <a:close/>
              </a:path>
              <a:path w="1248410" h="180975">
                <a:moveTo>
                  <a:pt x="864939" y="0"/>
                </a:moveTo>
                <a:lnTo>
                  <a:pt x="838894" y="0"/>
                </a:lnTo>
                <a:lnTo>
                  <a:pt x="781058" y="128322"/>
                </a:lnTo>
                <a:lnTo>
                  <a:pt x="778205" y="135598"/>
                </a:lnTo>
                <a:lnTo>
                  <a:pt x="774650" y="145355"/>
                </a:lnTo>
                <a:lnTo>
                  <a:pt x="793811" y="145355"/>
                </a:lnTo>
                <a:lnTo>
                  <a:pt x="840134" y="41175"/>
                </a:lnTo>
                <a:lnTo>
                  <a:pt x="841705" y="37703"/>
                </a:lnTo>
                <a:lnTo>
                  <a:pt x="843483" y="31956"/>
                </a:lnTo>
                <a:lnTo>
                  <a:pt x="845467" y="23936"/>
                </a:lnTo>
                <a:lnTo>
                  <a:pt x="864939" y="23936"/>
                </a:lnTo>
                <a:lnTo>
                  <a:pt x="864939" y="0"/>
                </a:lnTo>
                <a:close/>
              </a:path>
              <a:path w="1248410" h="180975">
                <a:moveTo>
                  <a:pt x="965150" y="47873"/>
                </a:moveTo>
                <a:lnTo>
                  <a:pt x="927408" y="57988"/>
                </a:lnTo>
                <a:lnTo>
                  <a:pt x="901503" y="100714"/>
                </a:lnTo>
                <a:lnTo>
                  <a:pt x="900410" y="115837"/>
                </a:lnTo>
                <a:lnTo>
                  <a:pt x="901456" y="129813"/>
                </a:lnTo>
                <a:lnTo>
                  <a:pt x="926292" y="170850"/>
                </a:lnTo>
                <a:lnTo>
                  <a:pt x="962173" y="180826"/>
                </a:lnTo>
                <a:lnTo>
                  <a:pt x="975886" y="179686"/>
                </a:lnTo>
                <a:lnTo>
                  <a:pt x="988125" y="176268"/>
                </a:lnTo>
                <a:lnTo>
                  <a:pt x="998892" y="170570"/>
                </a:lnTo>
                <a:lnTo>
                  <a:pt x="1006885" y="163710"/>
                </a:lnTo>
                <a:lnTo>
                  <a:pt x="963662" y="163710"/>
                </a:lnTo>
                <a:lnTo>
                  <a:pt x="954476" y="162897"/>
                </a:lnTo>
                <a:lnTo>
                  <a:pt x="924129" y="135278"/>
                </a:lnTo>
                <a:lnTo>
                  <a:pt x="921296" y="115837"/>
                </a:lnTo>
                <a:lnTo>
                  <a:pt x="921325" y="113853"/>
                </a:lnTo>
                <a:lnTo>
                  <a:pt x="938872" y="72522"/>
                </a:lnTo>
                <a:lnTo>
                  <a:pt x="963662" y="64988"/>
                </a:lnTo>
                <a:lnTo>
                  <a:pt x="1009002" y="64988"/>
                </a:lnTo>
                <a:lnTo>
                  <a:pt x="1000706" y="57709"/>
                </a:lnTo>
                <a:lnTo>
                  <a:pt x="990420" y="52244"/>
                </a:lnTo>
                <a:lnTo>
                  <a:pt x="978568" y="48966"/>
                </a:lnTo>
                <a:lnTo>
                  <a:pt x="965150" y="47873"/>
                </a:lnTo>
                <a:close/>
              </a:path>
              <a:path w="1248410" h="180975">
                <a:moveTo>
                  <a:pt x="1009002" y="64988"/>
                </a:moveTo>
                <a:lnTo>
                  <a:pt x="963662" y="64988"/>
                </a:lnTo>
                <a:lnTo>
                  <a:pt x="972948" y="65794"/>
                </a:lnTo>
                <a:lnTo>
                  <a:pt x="981087" y="68212"/>
                </a:lnTo>
                <a:lnTo>
                  <a:pt x="1003923" y="103373"/>
                </a:lnTo>
                <a:lnTo>
                  <a:pt x="1004545" y="113853"/>
                </a:lnTo>
                <a:lnTo>
                  <a:pt x="1004515" y="115837"/>
                </a:lnTo>
                <a:lnTo>
                  <a:pt x="988079" y="156525"/>
                </a:lnTo>
                <a:lnTo>
                  <a:pt x="963662" y="163710"/>
                </a:lnTo>
                <a:lnTo>
                  <a:pt x="1006885" y="163710"/>
                </a:lnTo>
                <a:lnTo>
                  <a:pt x="1024348" y="128294"/>
                </a:lnTo>
                <a:lnTo>
                  <a:pt x="1025425" y="113853"/>
                </a:lnTo>
                <a:lnTo>
                  <a:pt x="1024425" y="99195"/>
                </a:lnTo>
                <a:lnTo>
                  <a:pt x="1021426" y="86227"/>
                </a:lnTo>
                <a:lnTo>
                  <a:pt x="1016426" y="74948"/>
                </a:lnTo>
                <a:lnTo>
                  <a:pt x="1009426" y="65360"/>
                </a:lnTo>
                <a:lnTo>
                  <a:pt x="1009002" y="64988"/>
                </a:lnTo>
                <a:close/>
              </a:path>
              <a:path w="1248410" h="180975">
                <a:moveTo>
                  <a:pt x="1078259" y="50849"/>
                </a:moveTo>
                <a:lnTo>
                  <a:pt x="1057919" y="50849"/>
                </a:lnTo>
                <a:lnTo>
                  <a:pt x="1057919" y="177849"/>
                </a:lnTo>
                <a:lnTo>
                  <a:pt x="1078259" y="177849"/>
                </a:lnTo>
                <a:lnTo>
                  <a:pt x="1078259" y="113109"/>
                </a:lnTo>
                <a:lnTo>
                  <a:pt x="1078802" y="103063"/>
                </a:lnTo>
                <a:lnTo>
                  <a:pt x="1080430" y="94133"/>
                </a:lnTo>
                <a:lnTo>
                  <a:pt x="1083143" y="86320"/>
                </a:lnTo>
                <a:lnTo>
                  <a:pt x="1086941" y="79623"/>
                </a:lnTo>
                <a:lnTo>
                  <a:pt x="1088809" y="77018"/>
                </a:lnTo>
                <a:lnTo>
                  <a:pt x="1078259" y="77018"/>
                </a:lnTo>
                <a:lnTo>
                  <a:pt x="1078259" y="50849"/>
                </a:lnTo>
                <a:close/>
              </a:path>
              <a:path w="1248410" h="180975">
                <a:moveTo>
                  <a:pt x="1117285" y="48617"/>
                </a:moveTo>
                <a:lnTo>
                  <a:pt x="1104635" y="48617"/>
                </a:lnTo>
                <a:lnTo>
                  <a:pt x="1097979" y="51139"/>
                </a:lnTo>
                <a:lnTo>
                  <a:pt x="1092026" y="56182"/>
                </a:lnTo>
                <a:lnTo>
                  <a:pt x="1086073" y="61143"/>
                </a:lnTo>
                <a:lnTo>
                  <a:pt x="1081649" y="68088"/>
                </a:lnTo>
                <a:lnTo>
                  <a:pt x="1078755" y="77018"/>
                </a:lnTo>
                <a:lnTo>
                  <a:pt x="1088809" y="77018"/>
                </a:lnTo>
                <a:lnTo>
                  <a:pt x="1092811" y="71437"/>
                </a:lnTo>
                <a:lnTo>
                  <a:pt x="1100087" y="67344"/>
                </a:lnTo>
                <a:lnTo>
                  <a:pt x="1124148" y="67344"/>
                </a:lnTo>
                <a:lnTo>
                  <a:pt x="1124148" y="50353"/>
                </a:lnTo>
                <a:lnTo>
                  <a:pt x="1121337" y="49195"/>
                </a:lnTo>
                <a:lnTo>
                  <a:pt x="1117285" y="48617"/>
                </a:lnTo>
                <a:close/>
              </a:path>
              <a:path w="1248410" h="180975">
                <a:moveTo>
                  <a:pt x="1124148" y="67344"/>
                </a:moveTo>
                <a:lnTo>
                  <a:pt x="1115466" y="67344"/>
                </a:lnTo>
                <a:lnTo>
                  <a:pt x="1120593" y="68708"/>
                </a:lnTo>
                <a:lnTo>
                  <a:pt x="1124148" y="71437"/>
                </a:lnTo>
                <a:lnTo>
                  <a:pt x="1124148" y="67344"/>
                </a:lnTo>
                <a:close/>
              </a:path>
              <a:path w="1248410" h="180975">
                <a:moveTo>
                  <a:pt x="1196082" y="47873"/>
                </a:moveTo>
                <a:lnTo>
                  <a:pt x="1154286" y="66600"/>
                </a:lnTo>
                <a:lnTo>
                  <a:pt x="1137542" y="114845"/>
                </a:lnTo>
                <a:lnTo>
                  <a:pt x="1138504" y="129658"/>
                </a:lnTo>
                <a:lnTo>
                  <a:pt x="1161332" y="171129"/>
                </a:lnTo>
                <a:lnTo>
                  <a:pt x="1195213" y="180826"/>
                </a:lnTo>
                <a:lnTo>
                  <a:pt x="1208306" y="180066"/>
                </a:lnTo>
                <a:lnTo>
                  <a:pt x="1220049" y="177787"/>
                </a:lnTo>
                <a:lnTo>
                  <a:pt x="1230444" y="173989"/>
                </a:lnTo>
                <a:lnTo>
                  <a:pt x="1239490" y="168671"/>
                </a:lnTo>
                <a:lnTo>
                  <a:pt x="1239490" y="163710"/>
                </a:lnTo>
                <a:lnTo>
                  <a:pt x="1200050" y="163710"/>
                </a:lnTo>
                <a:lnTo>
                  <a:pt x="1191012" y="162990"/>
                </a:lnTo>
                <a:lnTo>
                  <a:pt x="1161727" y="138224"/>
                </a:lnTo>
                <a:lnTo>
                  <a:pt x="1158626" y="119434"/>
                </a:lnTo>
                <a:lnTo>
                  <a:pt x="1248295" y="119434"/>
                </a:lnTo>
                <a:lnTo>
                  <a:pt x="1248295" y="108768"/>
                </a:lnTo>
                <a:lnTo>
                  <a:pt x="1247882" y="102195"/>
                </a:lnTo>
                <a:lnTo>
                  <a:pt x="1158875" y="102195"/>
                </a:lnTo>
                <a:lnTo>
                  <a:pt x="1160533" y="94281"/>
                </a:lnTo>
                <a:lnTo>
                  <a:pt x="1188787" y="65631"/>
                </a:lnTo>
                <a:lnTo>
                  <a:pt x="1195709" y="64988"/>
                </a:lnTo>
                <a:lnTo>
                  <a:pt x="1235322" y="64988"/>
                </a:lnTo>
                <a:lnTo>
                  <a:pt x="1234653" y="63996"/>
                </a:lnTo>
                <a:lnTo>
                  <a:pt x="1227126" y="56942"/>
                </a:lnTo>
                <a:lnTo>
                  <a:pt x="1218189" y="51903"/>
                </a:lnTo>
                <a:lnTo>
                  <a:pt x="1207840" y="48880"/>
                </a:lnTo>
                <a:lnTo>
                  <a:pt x="1196082" y="47873"/>
                </a:lnTo>
                <a:close/>
              </a:path>
              <a:path w="1248410" h="180975">
                <a:moveTo>
                  <a:pt x="1239490" y="149572"/>
                </a:moveTo>
                <a:lnTo>
                  <a:pt x="1230281" y="155757"/>
                </a:lnTo>
                <a:lnTo>
                  <a:pt x="1220638" y="160176"/>
                </a:lnTo>
                <a:lnTo>
                  <a:pt x="1210561" y="162827"/>
                </a:lnTo>
                <a:lnTo>
                  <a:pt x="1200050" y="163710"/>
                </a:lnTo>
                <a:lnTo>
                  <a:pt x="1239490" y="163710"/>
                </a:lnTo>
                <a:lnTo>
                  <a:pt x="1239490" y="149572"/>
                </a:lnTo>
                <a:close/>
              </a:path>
              <a:path w="1248410" h="180975">
                <a:moveTo>
                  <a:pt x="1235322" y="64988"/>
                </a:moveTo>
                <a:lnTo>
                  <a:pt x="1205631" y="64988"/>
                </a:lnTo>
                <a:lnTo>
                  <a:pt x="1213362" y="68254"/>
                </a:lnTo>
                <a:lnTo>
                  <a:pt x="1218902" y="74786"/>
                </a:lnTo>
                <a:lnTo>
                  <a:pt x="1222599" y="80173"/>
                </a:lnTo>
                <a:lnTo>
                  <a:pt x="1225258" y="86537"/>
                </a:lnTo>
                <a:lnTo>
                  <a:pt x="1226878" y="93877"/>
                </a:lnTo>
                <a:lnTo>
                  <a:pt x="1227459" y="102195"/>
                </a:lnTo>
                <a:lnTo>
                  <a:pt x="1247882" y="102195"/>
                </a:lnTo>
                <a:lnTo>
                  <a:pt x="1247443" y="95226"/>
                </a:lnTo>
                <a:lnTo>
                  <a:pt x="1244885" y="83250"/>
                </a:lnTo>
                <a:lnTo>
                  <a:pt x="1240621" y="72840"/>
                </a:lnTo>
                <a:lnTo>
                  <a:pt x="1235322" y="6498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9" name="object 6">
            <a:extLst>
              <a:ext uri="{FF2B5EF4-FFF2-40B4-BE49-F238E27FC236}">
                <a16:creationId xmlns:a16="http://schemas.microsoft.com/office/drawing/2014/main" id="{3999544B-D8D2-C3A0-6EB8-372379FA1D8D}"/>
              </a:ext>
            </a:extLst>
          </p:cNvPr>
          <p:cNvPicPr/>
          <p:nvPr userDrawn="1"/>
        </p:nvPicPr>
        <p:blipFill>
          <a:blip r:embed="rId4" cstate="print"/>
          <a:stretch>
            <a:fillRect/>
          </a:stretch>
        </p:blipFill>
        <p:spPr>
          <a:xfrm>
            <a:off x="631198" y="3044390"/>
            <a:ext cx="4549613" cy="1532818"/>
          </a:xfrm>
          <a:prstGeom prst="rect">
            <a:avLst/>
          </a:prstGeom>
        </p:spPr>
      </p:pic>
      <p:sp>
        <p:nvSpPr>
          <p:cNvPr id="25" name="Picture Placeholder 11">
            <a:extLst>
              <a:ext uri="{FF2B5EF4-FFF2-40B4-BE49-F238E27FC236}">
                <a16:creationId xmlns:a16="http://schemas.microsoft.com/office/drawing/2014/main" id="{E05BEB70-4603-6B75-8232-064058C074F3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45616" y="635000"/>
            <a:ext cx="1981200" cy="553998"/>
          </a:xfrm>
        </p:spPr>
        <p:txBody>
          <a:bodyPr/>
          <a:lstStyle>
            <a:lvl1pPr>
              <a:defRPr lang="en-US" sz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/>
            <a:r>
              <a:rPr lang="en-US" dirty="0"/>
              <a:t>Insert your white logo </a:t>
            </a:r>
            <a:br>
              <a:rPr lang="en-US" dirty="0"/>
            </a:br>
            <a:r>
              <a:rPr lang="en-US" dirty="0"/>
              <a:t>with a transparent background here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62000" y="319024"/>
            <a:ext cx="13716000" cy="12760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62000" y="1834388"/>
            <a:ext cx="13716000" cy="52638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5181600" y="7417308"/>
            <a:ext cx="4876800" cy="3987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762000" y="7417308"/>
            <a:ext cx="3505200" cy="3987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4/5/2023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0972800" y="7417308"/>
            <a:ext cx="3505200" cy="3987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2FF102F-C04C-2BD4-1BF8-54494FCB0D3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45615" y="635000"/>
            <a:ext cx="2783385" cy="609600"/>
          </a:xfrm>
        </p:spPr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F743FB91453AB4DB8662F2E12DC3E10" ma:contentTypeVersion="20" ma:contentTypeDescription="Create a new document." ma:contentTypeScope="" ma:versionID="fbcd8d2e3b3bd56504145b29f99c1700">
  <xsd:schema xmlns:xsd="http://www.w3.org/2001/XMLSchema" xmlns:xs="http://www.w3.org/2001/XMLSchema" xmlns:p="http://schemas.microsoft.com/office/2006/metadata/properties" xmlns:ns1="http://schemas.microsoft.com/sharepoint/v3" xmlns:ns2="a7384ce8-a2ad-4061-818a-88bf72b6eefd" xmlns:ns3="254ab26a-04f6-42f5-9555-e3c9fb1706a1" targetNamespace="http://schemas.microsoft.com/office/2006/metadata/properties" ma:root="true" ma:fieldsID="5da68e70e9ce408b70baf15082866daf" ns1:_="" ns2:_="" ns3:_="">
    <xsd:import namespace="http://schemas.microsoft.com/sharepoint/v3"/>
    <xsd:import namespace="a7384ce8-a2ad-4061-818a-88bf72b6eefd"/>
    <xsd:import namespace="254ab26a-04f6-42f5-9555-e3c9fb1706a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1:_ip_UnifiedCompliancePolicyProperties" minOccurs="0"/>
                <xsd:element ref="ns1:_ip_UnifiedCompliancePolicyUIAction" minOccurs="0"/>
                <xsd:element ref="ns2:MediaServiceDocTags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Dateapprove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7384ce8-a2ad-4061-818a-88bf72b6eef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ocTags" ma:index="13" nillable="true" ma:displayName="MediaServiceDocTags" ma:hidden="true" ma:internalName="MediaServiceDocTags" ma:readOnly="true">
      <xsd:simpleType>
        <xsd:restriction base="dms:Note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4" nillable="true" ma:displayName="Location" ma:indexed="true" ma:internalName="MediaServiceLocation" ma:readOnly="true">
      <xsd:simpleType>
        <xsd:restriction base="dms:Text"/>
      </xsd:simpleType>
    </xsd:element>
    <xsd:element name="Dateapproved" ma:index="25" nillable="true" ma:displayName="Notes" ma:description="Enter date approved here" ma:format="Dropdown" ma:internalName="Dateapproved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4ab26a-04f6-42f5-9555-e3c9fb1706a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dbda739f-6e84-4682-ab84-dba308ad8f6a}" ma:internalName="TaxCatchAll" ma:showField="CatchAllData" ma:web="254ab26a-04f6-42f5-9555-e3c9fb1706a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lcf76f155ced4ddcb4097134ff3c332f xmlns="a7384ce8-a2ad-4061-818a-88bf72b6eefd">
      <Terms xmlns="http://schemas.microsoft.com/office/infopath/2007/PartnerControls"/>
    </lcf76f155ced4ddcb4097134ff3c332f>
    <Dateapproved xmlns="a7384ce8-a2ad-4061-818a-88bf72b6eefd" xsi:nil="true"/>
    <_ip_UnifiedCompliancePolicyProperties xmlns="http://schemas.microsoft.com/sharepoint/v3" xsi:nil="true"/>
    <TaxCatchAll xmlns="254ab26a-04f6-42f5-9555-e3c9fb1706a1" xsi:nil="true"/>
  </documentManagement>
</p:properties>
</file>

<file path=customXml/itemProps1.xml><?xml version="1.0" encoding="utf-8"?>
<ds:datastoreItem xmlns:ds="http://schemas.openxmlformats.org/officeDocument/2006/customXml" ds:itemID="{3DE2A461-FBE1-4A2E-8208-83A5AAC9A53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a7384ce8-a2ad-4061-818a-88bf72b6eefd"/>
    <ds:schemaRef ds:uri="254ab26a-04f6-42f5-9555-e3c9fb1706a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2CDD116-B61E-4D68-98C5-648CFF7F17E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08B98BC-7AB0-45DC-8C2B-A6D0D57FBE7A}">
  <ds:schemaRefs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http://www.w3.org/XML/1998/namespace"/>
    <ds:schemaRef ds:uri="http://schemas.microsoft.com/office/2006/documentManagement/types"/>
    <ds:schemaRef ds:uri="http://schemas.microsoft.com/office/2006/metadata/properties"/>
    <ds:schemaRef ds:uri="254ab26a-04f6-42f5-9555-e3c9fb1706a1"/>
    <ds:schemaRef ds:uri="http://purl.org/dc/terms/"/>
    <ds:schemaRef ds:uri="a7384ce8-a2ad-4061-818a-88bf72b6eefd"/>
    <ds:schemaRef ds:uri="http://schemas.microsoft.com/sharepoint/v3"/>
    <ds:schemaRef ds:uri="http://purl.org/dc/dcmitype/"/>
  </ds:schemaRefs>
</ds:datastoreItem>
</file>

<file path=docMetadata/LabelInfo.xml><?xml version="1.0" encoding="utf-8"?>
<clbl:labelList xmlns:clbl="http://schemas.microsoft.com/office/2020/mipLabelMetadata">
  <clbl:label id="{f42aa342-8706-4288-bd11-ebb85995028c}" enabled="1" method="Standard" siteId="{72f988bf-86f1-41af-91ab-2d7cd011db47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Custom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Mauricio Vargas Ortiz (Accenture International Limite)</cp:lastModifiedBy>
  <cp:revision>2</cp:revision>
  <dcterms:created xsi:type="dcterms:W3CDTF">2023-03-17T22:41:04Z</dcterms:created>
  <dcterms:modified xsi:type="dcterms:W3CDTF">2023-04-05T17:24:24Z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0x010100FF743FB91453AB4DB8662F2E12DC3E10</vt:lpwstr>
  </property>
  <property fmtid="{D5CDD505-2E9C-101B-9397-08002B2CF9AE}" pid="3" name="MediaServiceImageTags">
    <vt:lpwstr/>
  </property>
</Properties>
</file>